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prstClr val="white"/>
                </a:solidFill>
              </a:rPr>
              <a:t>Arrival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</a:t>
            </a:r>
            <a:r>
              <a:rPr lang="en-US" altLang="en-US" sz="4800" b="1" dirty="0" smtClean="0">
                <a:solidFill>
                  <a:prstClr val="white"/>
                </a:solidFill>
              </a:rPr>
              <a:t/>
            </a:r>
            <a:br>
              <a:rPr lang="en-US" altLang="en-US" sz="4800" b="1" dirty="0" smtClean="0">
                <a:solidFill>
                  <a:prstClr val="white"/>
                </a:solidFill>
              </a:rPr>
            </a:br>
            <a:r>
              <a:rPr lang="en-US" altLang="en-US" sz="4800" b="1" dirty="0" smtClean="0">
                <a:solidFill>
                  <a:prstClr val="white"/>
                </a:solidFill>
              </a:rPr>
              <a:t>Canaveral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3570991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Cargo Cranes</a:t>
            </a: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Special Events (12)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 descr="PC_REV_RGB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490" y="5445465"/>
            <a:ext cx="1524392" cy="1027190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rane arrival 4IMG_2519.jp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91738" y="2112501"/>
            <a:ext cx="5664474" cy="475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9</cp:revision>
  <dcterms:created xsi:type="dcterms:W3CDTF">2014-12-01T22:27:14Z</dcterms:created>
  <dcterms:modified xsi:type="dcterms:W3CDTF">2015-06-02T13:59:18Z</dcterms:modified>
</cp:coreProperties>
</file>